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151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207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013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87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376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420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510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098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5984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367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188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F702-F1E1-4A39-B821-F11AF931CE44}" type="datetimeFigureOut">
              <a:rPr lang="en-AU" smtClean="0"/>
              <a:t>15/06/2015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026E5-E9D7-4E3E-B96B-CEF8A8DEB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51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tams.act.gov.au/parks-recreation/recreational_activities/canberra_centenary_trail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tams.act.gov.au/__data/assets/pdf_file/0006/390579/cnpmapgossan.pdf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tams.act.gov.au/__data/assets/pdf_file/0008/386108/Kama-Nature-Reserve-Self12.pdf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ms.act.gov.au/__data/assets/pdf_file/0008/390581/cnpmapdunlop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ms.act.gov.au/__data/assets/pdf_file/0005/390605/MTPAINTER.pdf" TargetMode="External"/><Relationship Id="rId2" Type="http://schemas.openxmlformats.org/officeDocument/2006/relationships/hyperlink" Target="http://www.tams.act.gov.au/__data/assets/pdf_file/0008/390698/Pinnacle_brochure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hnevans.id.au/" TargetMode="External"/><Relationship Id="rId2" Type="http://schemas.openxmlformats.org/officeDocument/2006/relationships/hyperlink" Target="http://www.canberrabushwalkingclub.org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sz="9600" b="1" dirty="0" smtClean="0"/>
              <a:t>Belco Walks</a:t>
            </a:r>
            <a:endParaRPr lang="en-AU" sz="9600" b="1" dirty="0"/>
          </a:p>
        </p:txBody>
      </p:sp>
    </p:spTree>
    <p:extLst>
      <p:ext uri="{BB962C8B-B14F-4D97-AF65-F5344CB8AC3E}">
        <p14:creationId xmlns:p14="http://schemas.microsoft.com/office/powerpoint/2010/main" val="24030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5328592" cy="3552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4141027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1881 and 1885 graves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5328592" cy="3552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4141027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1881 and 1885 graves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4011910" cy="5349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0032" y="62373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Church erected 1873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82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1 Dunlop Grasslands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0851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2 </a:t>
            </a:r>
            <a:r>
              <a:rPr lang="en-AU" b="1" dirty="0"/>
              <a:t>Weetangera Methodist </a:t>
            </a:r>
            <a:r>
              <a:rPr lang="en-AU" b="1" dirty="0" smtClean="0"/>
              <a:t>cemetery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26462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3 </a:t>
            </a:r>
            <a:r>
              <a:rPr lang="en-AU" b="1" dirty="0" err="1" smtClean="0"/>
              <a:t>Palmerville</a:t>
            </a:r>
            <a:r>
              <a:rPr lang="en-AU" b="1" dirty="0" smtClean="0"/>
              <a:t> Heritage Park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30588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7667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3 </a:t>
            </a:r>
            <a:r>
              <a:rPr lang="en-AU" b="1" dirty="0" err="1" smtClean="0"/>
              <a:t>Palmerville</a:t>
            </a:r>
            <a:r>
              <a:rPr lang="en-AU" b="1" dirty="0" smtClean="0"/>
              <a:t> Heritage Park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196752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• </a:t>
            </a:r>
            <a:r>
              <a:rPr lang="en-AU" dirty="0" smtClean="0"/>
              <a:t>an unofficial village dating from 1826</a:t>
            </a:r>
            <a:endParaRPr lang="en-AU" dirty="0" smtClean="0"/>
          </a:p>
          <a:p>
            <a:r>
              <a:rPr lang="en-AU" dirty="0" smtClean="0"/>
              <a:t>• </a:t>
            </a:r>
            <a:r>
              <a:rPr lang="en-AU" dirty="0" smtClean="0"/>
              <a:t>gravel path, wheelchair friendly</a:t>
            </a:r>
            <a:endParaRPr lang="en-AU" dirty="0" smtClean="0"/>
          </a:p>
          <a:p>
            <a:r>
              <a:rPr lang="en-AU" dirty="0" smtClean="0"/>
              <a:t>• </a:t>
            </a:r>
            <a:r>
              <a:rPr lang="en-AU" dirty="0" smtClean="0"/>
              <a:t>National Landcare Forest</a:t>
            </a:r>
            <a:endParaRPr lang="en-A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441670" cy="4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2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404664"/>
            <a:ext cx="2619108" cy="52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587727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Palmerville</a:t>
            </a:r>
            <a:r>
              <a:rPr lang="en-AU" dirty="0" smtClean="0"/>
              <a:t> signage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30923"/>
            <a:ext cx="5035576" cy="37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4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596336" cy="5064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60212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Wheelchair friendly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7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308304" cy="4872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580526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National Landcare Forest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27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1 Dunlop Grasslands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0851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2 </a:t>
            </a:r>
            <a:r>
              <a:rPr lang="en-AU" b="1" dirty="0"/>
              <a:t>Weetangera Methodist </a:t>
            </a:r>
            <a:r>
              <a:rPr lang="en-AU" b="1" dirty="0" smtClean="0"/>
              <a:t>cemetery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26462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3 </a:t>
            </a:r>
            <a:r>
              <a:rPr lang="en-AU" b="1" dirty="0" err="1" smtClean="0"/>
              <a:t>Palmerville</a:t>
            </a:r>
            <a:r>
              <a:rPr lang="en-AU" b="1" dirty="0" smtClean="0"/>
              <a:t> Heritage Park</a:t>
            </a:r>
            <a:endParaRPr lang="en-A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37890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4 Lake Ginninderra and the CCT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9443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7667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4 Lake Ginninderra</a:t>
            </a:r>
            <a:br>
              <a:rPr lang="en-AU" b="1" dirty="0" smtClean="0"/>
            </a:br>
            <a:r>
              <a:rPr lang="en-AU" b="1" dirty="0" smtClean="0"/>
              <a:t>and the Canberra Centenary Trail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196752"/>
            <a:ext cx="71287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• </a:t>
            </a:r>
            <a:r>
              <a:rPr lang="en-AU" dirty="0" smtClean="0"/>
              <a:t>many entry </a:t>
            </a:r>
            <a:r>
              <a:rPr lang="en-AU" dirty="0"/>
              <a:t>points                            • Emu Bank </a:t>
            </a:r>
            <a:r>
              <a:rPr lang="en-AU" dirty="0" smtClean="0"/>
              <a:t>cafés</a:t>
            </a:r>
            <a:endParaRPr lang="en-AU" dirty="0" smtClean="0"/>
          </a:p>
          <a:p>
            <a:r>
              <a:rPr lang="en-AU" dirty="0" smtClean="0"/>
              <a:t>• CCT down the </a:t>
            </a:r>
            <a:r>
              <a:rPr lang="en-AU" dirty="0"/>
              <a:t>east side</a:t>
            </a:r>
            <a:br>
              <a:rPr lang="en-AU" dirty="0"/>
            </a:br>
            <a:r>
              <a:rPr lang="en-AU" sz="1400" u="sng" dirty="0">
                <a:hlinkClick r:id="rId2"/>
              </a:rPr>
              <a:t>http://www.tams.act.gov.au/parks-recreation/recreational_activities/canberra_centenary_trail</a:t>
            </a:r>
            <a:endParaRPr lang="en-AU" sz="1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77358"/>
            <a:ext cx="4968552" cy="418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43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452320" cy="5589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60932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Belconnen from the Ginninderra Creek entrance arm of Lake Ginninderra</a:t>
            </a:r>
          </a:p>
        </p:txBody>
      </p:sp>
    </p:spTree>
    <p:extLst>
      <p:ext uri="{BB962C8B-B14F-4D97-AF65-F5344CB8AC3E}">
        <p14:creationId xmlns:p14="http://schemas.microsoft.com/office/powerpoint/2010/main" val="8046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8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1 Dunlop Grasslands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0851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2 </a:t>
            </a:r>
            <a:r>
              <a:rPr lang="en-AU" b="1" dirty="0"/>
              <a:t>Weetangera Methodist </a:t>
            </a:r>
            <a:r>
              <a:rPr lang="en-AU" b="1" dirty="0" smtClean="0"/>
              <a:t>cemetery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26462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3 </a:t>
            </a:r>
            <a:r>
              <a:rPr lang="en-AU" b="1" dirty="0" err="1" smtClean="0"/>
              <a:t>Palmerville</a:t>
            </a:r>
            <a:r>
              <a:rPr lang="en-AU" b="1" dirty="0" smtClean="0"/>
              <a:t> Heritage Park</a:t>
            </a:r>
            <a:endParaRPr lang="en-A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37890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4 Lake Ginninderra and the CCT</a:t>
            </a:r>
            <a:endParaRPr lang="en-A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50851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5 Gossan Hill NR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9495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7667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5 Gossan Hill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196752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• </a:t>
            </a:r>
            <a:r>
              <a:rPr lang="en-AU" dirty="0" smtClean="0"/>
              <a:t>bounded by College St, Haydon Dr, Belconnen Way, Eastern Valley Way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• dog friendly (on leash)</a:t>
            </a:r>
            <a:endParaRPr lang="en-AU" dirty="0" smtClean="0"/>
          </a:p>
          <a:p>
            <a:r>
              <a:rPr lang="en-AU" dirty="0" smtClean="0"/>
              <a:t>• </a:t>
            </a:r>
            <a:r>
              <a:rPr lang="en-AU" dirty="0"/>
              <a:t>TAMS map </a:t>
            </a:r>
            <a:r>
              <a:rPr lang="en-AU" sz="1200" u="sng" dirty="0">
                <a:hlinkClick r:id="rId2"/>
              </a:rPr>
              <a:t>http://www.tams.act.gov.au/__data/assets/pdf_file/0006/390579/cnpmapgossan.pdf</a:t>
            </a:r>
            <a:endParaRPr lang="en-AU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56388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7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971357" cy="545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609329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Walkers on Gossan Hill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66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1 Dunlop Grasslands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0851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2 </a:t>
            </a:r>
            <a:r>
              <a:rPr lang="en-AU" b="1" dirty="0"/>
              <a:t>Weetangera Methodist </a:t>
            </a:r>
            <a:r>
              <a:rPr lang="en-AU" b="1" dirty="0" smtClean="0"/>
              <a:t>cemetery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26462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3 </a:t>
            </a:r>
            <a:r>
              <a:rPr lang="en-AU" b="1" dirty="0" err="1" smtClean="0"/>
              <a:t>Palmerville</a:t>
            </a:r>
            <a:r>
              <a:rPr lang="en-AU" b="1" dirty="0" smtClean="0"/>
              <a:t> Heritage Park</a:t>
            </a:r>
            <a:endParaRPr lang="en-A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37890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4 Lake Ginninderra and the CCT</a:t>
            </a:r>
            <a:endParaRPr lang="en-A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50851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5 Gossan Hill NR</a:t>
            </a:r>
            <a:endParaRPr lang="en-A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26585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6 Ginninderra Creek, </a:t>
            </a:r>
            <a:r>
              <a:rPr lang="en-AU" b="1" dirty="0" err="1" smtClean="0"/>
              <a:t>incl</a:t>
            </a:r>
            <a:r>
              <a:rPr lang="en-AU" b="1" dirty="0" smtClean="0"/>
              <a:t/>
            </a:r>
            <a:br>
              <a:rPr lang="en-AU" b="1" dirty="0" smtClean="0"/>
            </a:br>
            <a:r>
              <a:rPr lang="en-AU" b="1" dirty="0" err="1" smtClean="0"/>
              <a:t>Umbagong</a:t>
            </a:r>
            <a:r>
              <a:rPr lang="en-AU" b="1" dirty="0" smtClean="0"/>
              <a:t> District Park and</a:t>
            </a:r>
            <a:br>
              <a:rPr lang="en-AU" b="1" dirty="0" smtClean="0"/>
            </a:br>
            <a:r>
              <a:rPr lang="en-AU" b="1" dirty="0" smtClean="0"/>
              <a:t>Latham axe-grinding grooves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9676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76672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6 Ginninderra </a:t>
            </a:r>
            <a:r>
              <a:rPr lang="en-AU" b="1" dirty="0" smtClean="0"/>
              <a:t>Creek,</a:t>
            </a:r>
            <a:br>
              <a:rPr lang="en-AU" b="1" dirty="0" smtClean="0"/>
            </a:br>
            <a:r>
              <a:rPr lang="en-AU" b="1" dirty="0" err="1" smtClean="0"/>
              <a:t>incl</a:t>
            </a:r>
            <a:r>
              <a:rPr lang="en-AU" b="1" dirty="0" smtClean="0"/>
              <a:t> </a:t>
            </a:r>
            <a:r>
              <a:rPr lang="en-AU" b="1" dirty="0" err="1" smtClean="0"/>
              <a:t>Umbagong</a:t>
            </a:r>
            <a:r>
              <a:rPr lang="en-AU" b="1" dirty="0" smtClean="0"/>
              <a:t> </a:t>
            </a:r>
            <a:r>
              <a:rPr lang="en-AU" b="1" dirty="0"/>
              <a:t>District Park </a:t>
            </a:r>
            <a:r>
              <a:rPr lang="en-AU" b="1" dirty="0" smtClean="0"/>
              <a:t>and Latham </a:t>
            </a:r>
            <a:r>
              <a:rPr lang="en-AU" b="1" dirty="0"/>
              <a:t>axe-grinding grooves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196752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• </a:t>
            </a:r>
            <a:r>
              <a:rPr lang="en-AU" dirty="0" err="1" smtClean="0"/>
              <a:t>Umbagong</a:t>
            </a:r>
            <a:r>
              <a:rPr lang="en-AU" dirty="0" smtClean="0"/>
              <a:t> = Ngunnawal ‘axe’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• Sites of Significance in the ACT</a:t>
            </a:r>
            <a:endParaRPr lang="en-AU" dirty="0" smtClean="0"/>
          </a:p>
          <a:p>
            <a:r>
              <a:rPr lang="en-AU" dirty="0" smtClean="0"/>
              <a:t>• shared paths (‘bike paths) – walk or ride</a:t>
            </a:r>
            <a:endParaRPr lang="en-AU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7915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" y="1988840"/>
            <a:ext cx="9144000" cy="2731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486916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 smtClean="0"/>
              <a:t>Umbagong</a:t>
            </a:r>
            <a:r>
              <a:rPr lang="en-AU" dirty="0" smtClean="0"/>
              <a:t> District Park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83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379979" cy="3284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32856"/>
            <a:ext cx="6128875" cy="45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1 Dunlop Grasslands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0851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2 </a:t>
            </a:r>
            <a:r>
              <a:rPr lang="en-AU" b="1" dirty="0"/>
              <a:t>Weetangera Methodist </a:t>
            </a:r>
            <a:r>
              <a:rPr lang="en-AU" b="1" dirty="0" smtClean="0"/>
              <a:t>cemetery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26462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3 </a:t>
            </a:r>
            <a:r>
              <a:rPr lang="en-AU" b="1" dirty="0" err="1" smtClean="0"/>
              <a:t>Palmerville</a:t>
            </a:r>
            <a:r>
              <a:rPr lang="en-AU" b="1" dirty="0" smtClean="0"/>
              <a:t> Heritage Park</a:t>
            </a:r>
            <a:endParaRPr lang="en-A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37890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4 Lake Ginninderra and the CCT</a:t>
            </a:r>
            <a:endParaRPr lang="en-A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50851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5 Gossan Hill NR</a:t>
            </a:r>
            <a:endParaRPr lang="en-A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26585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6 Ginninderra Creek, </a:t>
            </a:r>
            <a:r>
              <a:rPr lang="en-AU" b="1" dirty="0" err="1" smtClean="0"/>
              <a:t>incl</a:t>
            </a:r>
            <a:r>
              <a:rPr lang="en-AU" b="1" dirty="0" smtClean="0"/>
              <a:t/>
            </a:r>
            <a:br>
              <a:rPr lang="en-AU" b="1" dirty="0" smtClean="0"/>
            </a:br>
            <a:r>
              <a:rPr lang="en-AU" b="1" dirty="0" err="1" smtClean="0"/>
              <a:t>Umbagong</a:t>
            </a:r>
            <a:r>
              <a:rPr lang="en-AU" b="1" dirty="0" smtClean="0"/>
              <a:t> District Park and</a:t>
            </a:r>
            <a:br>
              <a:rPr lang="en-AU" b="1" dirty="0" smtClean="0"/>
            </a:br>
            <a:r>
              <a:rPr lang="en-AU" b="1" dirty="0" smtClean="0"/>
              <a:t>Latham axe-grinding grooves</a:t>
            </a:r>
            <a:endParaRPr lang="en-A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59492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7 Kama NR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5403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7667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7 Kama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05412" y="1052736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• </a:t>
            </a:r>
            <a:r>
              <a:rPr lang="en-AU" dirty="0" smtClean="0"/>
              <a:t>latest edition to the Canberra Nature Park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• park on east side of William Hovell Dr and walk through underpass</a:t>
            </a:r>
            <a:br>
              <a:rPr lang="en-AU" dirty="0" smtClean="0"/>
            </a:br>
            <a:r>
              <a:rPr lang="en-AU" dirty="0" smtClean="0"/>
              <a:t>• marked walks – Dam Walk (1.9km return) and River Walk (5.4km return)</a:t>
            </a:r>
            <a:endParaRPr lang="en-AU" dirty="0" smtClean="0"/>
          </a:p>
          <a:p>
            <a:r>
              <a:rPr lang="en-AU" dirty="0" smtClean="0"/>
              <a:t>• </a:t>
            </a:r>
            <a:r>
              <a:rPr lang="en-AU" dirty="0"/>
              <a:t>TAMS map </a:t>
            </a:r>
            <a:r>
              <a:rPr lang="en-AU" sz="1050" u="sng" dirty="0">
                <a:hlinkClick r:id="rId2"/>
              </a:rPr>
              <a:t>http://www.tams.act.gov.au/__data/assets/pdf_file/0008/386108/Kama-Nature-Reserve-Self12.pdf</a:t>
            </a:r>
            <a:endParaRPr lang="en-AU" sz="105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01" y="2348880"/>
            <a:ext cx="5562514" cy="393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6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7885366" cy="372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47667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1 Dunlop </a:t>
            </a:r>
            <a:r>
              <a:rPr lang="en-AU" b="1" dirty="0" smtClean="0"/>
              <a:t>Grasslands Nature Reserve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63688" y="1196752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• Charnwood homestead site; Crowajingalong</a:t>
            </a:r>
          </a:p>
          <a:p>
            <a:r>
              <a:rPr lang="en-AU" dirty="0" smtClean="0"/>
              <a:t>• Osage orange trees</a:t>
            </a:r>
          </a:p>
          <a:p>
            <a:r>
              <a:rPr lang="en-AU" dirty="0" smtClean="0"/>
              <a:t>• Canberra Tracks interactive signage</a:t>
            </a:r>
          </a:p>
          <a:p>
            <a:r>
              <a:rPr lang="en-AU" dirty="0" smtClean="0"/>
              <a:t>• ACT-NSW border markers</a:t>
            </a:r>
          </a:p>
          <a:p>
            <a:r>
              <a:rPr lang="en-AU" dirty="0" smtClean="0"/>
              <a:t>• TAMS map </a:t>
            </a:r>
            <a:r>
              <a:rPr lang="en-AU" sz="1000" u="sng" dirty="0" smtClean="0">
                <a:hlinkClick r:id="rId3"/>
              </a:rPr>
              <a:t>www.tams.act.gov.au</a:t>
            </a:r>
            <a:r>
              <a:rPr lang="en-AU" sz="1000" u="sng" dirty="0">
                <a:hlinkClick r:id="rId3"/>
              </a:rPr>
              <a:t>/__data/assets/pdf_file/0008/390581/cnpmapdunlop.pdf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8357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1 Dunlop Grasslands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0851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2 </a:t>
            </a:r>
            <a:r>
              <a:rPr lang="en-AU" b="1" dirty="0"/>
              <a:t>Weetangera Methodist </a:t>
            </a:r>
            <a:r>
              <a:rPr lang="en-AU" b="1" dirty="0" smtClean="0"/>
              <a:t>cemetery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26462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3 </a:t>
            </a:r>
            <a:r>
              <a:rPr lang="en-AU" b="1" dirty="0" err="1" smtClean="0"/>
              <a:t>Palmerville</a:t>
            </a:r>
            <a:r>
              <a:rPr lang="en-AU" b="1" dirty="0" smtClean="0"/>
              <a:t> Heritage Park</a:t>
            </a:r>
            <a:endParaRPr lang="en-A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37890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4 Lake Ginninderra and the CCT</a:t>
            </a:r>
            <a:endParaRPr lang="en-A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50851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5 Gossan Hill NR</a:t>
            </a:r>
            <a:endParaRPr lang="en-A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26585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6 Ginninderra Creek, </a:t>
            </a:r>
            <a:r>
              <a:rPr lang="en-AU" b="1" dirty="0" err="1" smtClean="0"/>
              <a:t>incl</a:t>
            </a:r>
            <a:r>
              <a:rPr lang="en-AU" b="1" dirty="0" smtClean="0"/>
              <a:t/>
            </a:r>
            <a:br>
              <a:rPr lang="en-AU" b="1" dirty="0" smtClean="0"/>
            </a:br>
            <a:r>
              <a:rPr lang="en-AU" b="1" dirty="0" err="1" smtClean="0"/>
              <a:t>Umbagong</a:t>
            </a:r>
            <a:r>
              <a:rPr lang="en-AU" b="1" dirty="0" smtClean="0"/>
              <a:t> District Park and</a:t>
            </a:r>
            <a:br>
              <a:rPr lang="en-AU" b="1" dirty="0" smtClean="0"/>
            </a:br>
            <a:r>
              <a:rPr lang="en-AU" b="1" dirty="0" smtClean="0"/>
              <a:t>Latham axe-grinding grooves</a:t>
            </a:r>
            <a:endParaRPr lang="en-A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59492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7 Kama NR</a:t>
            </a:r>
            <a:endParaRPr lang="en-A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422108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8 </a:t>
            </a:r>
            <a:r>
              <a:rPr lang="en-AU" b="1" dirty="0"/>
              <a:t>Shepherds Lookout and Woodstock NR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2234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7667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8 Shepherds Lookout and Woodstock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05412" y="1052736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• </a:t>
            </a:r>
            <a:r>
              <a:rPr lang="en-AU" dirty="0" smtClean="0"/>
              <a:t>down the end of </a:t>
            </a:r>
            <a:r>
              <a:rPr lang="en-AU" dirty="0" err="1" smtClean="0"/>
              <a:t>Stockdill</a:t>
            </a:r>
            <a:r>
              <a:rPr lang="en-AU" dirty="0" smtClean="0"/>
              <a:t> Dr near the water quality control centre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• views over the Murrumbidgee River</a:t>
            </a:r>
            <a:br>
              <a:rPr lang="en-AU" dirty="0" smtClean="0"/>
            </a:br>
            <a:r>
              <a:rPr lang="en-AU" dirty="0" smtClean="0"/>
              <a:t>• some dog-friendly areas</a:t>
            </a:r>
            <a:r>
              <a:rPr lang="en-AU" sz="1050" dirty="0" smtClean="0"/>
              <a:t> </a:t>
            </a:r>
            <a:endParaRPr lang="en-AU" sz="105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7" y="1988840"/>
            <a:ext cx="8517878" cy="398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4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821913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6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1 Dunlop Grasslands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0851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2 </a:t>
            </a:r>
            <a:r>
              <a:rPr lang="en-AU" b="1" dirty="0"/>
              <a:t>Weetangera Methodist </a:t>
            </a:r>
            <a:r>
              <a:rPr lang="en-AU" b="1" dirty="0" smtClean="0"/>
              <a:t>cemetery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26462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3 </a:t>
            </a:r>
            <a:r>
              <a:rPr lang="en-AU" b="1" dirty="0" err="1" smtClean="0"/>
              <a:t>Palmerville</a:t>
            </a:r>
            <a:r>
              <a:rPr lang="en-AU" b="1" dirty="0" smtClean="0"/>
              <a:t> Heritage Park</a:t>
            </a:r>
            <a:endParaRPr lang="en-A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37890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4 Lake Ginninderra and the CCT</a:t>
            </a:r>
            <a:endParaRPr lang="en-A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50851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5 Gossan Hill NR</a:t>
            </a:r>
            <a:endParaRPr lang="en-A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26585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6 Ginninderra Creek, </a:t>
            </a:r>
            <a:r>
              <a:rPr lang="en-AU" b="1" dirty="0" err="1" smtClean="0"/>
              <a:t>incl</a:t>
            </a:r>
            <a:r>
              <a:rPr lang="en-AU" b="1" dirty="0" smtClean="0"/>
              <a:t/>
            </a:r>
            <a:br>
              <a:rPr lang="en-AU" b="1" dirty="0" smtClean="0"/>
            </a:br>
            <a:r>
              <a:rPr lang="en-AU" b="1" dirty="0" err="1" smtClean="0"/>
              <a:t>Umbagong</a:t>
            </a:r>
            <a:r>
              <a:rPr lang="en-AU" b="1" dirty="0" smtClean="0"/>
              <a:t> District Park and</a:t>
            </a:r>
            <a:br>
              <a:rPr lang="en-AU" b="1" dirty="0" smtClean="0"/>
            </a:br>
            <a:r>
              <a:rPr lang="en-AU" b="1" dirty="0" smtClean="0"/>
              <a:t>Latham axe-grinding grooves</a:t>
            </a:r>
            <a:endParaRPr lang="en-A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59492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7 Kama NR</a:t>
            </a:r>
            <a:endParaRPr lang="en-A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422108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8 </a:t>
            </a:r>
            <a:r>
              <a:rPr lang="en-AU" b="1" dirty="0"/>
              <a:t>Shepherds Lookout and Woodstock NR</a:t>
            </a:r>
            <a:endParaRPr lang="en-A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19872" y="594928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9 The Pinnacle and Mt Painter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0499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7667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9 </a:t>
            </a:r>
            <a:r>
              <a:rPr lang="en-AU" b="1" dirty="0"/>
              <a:t>The Pinnacle and Mt Painter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4808" y="874273"/>
            <a:ext cx="7128792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• </a:t>
            </a:r>
            <a:r>
              <a:rPr lang="en-AU" dirty="0" smtClean="0"/>
              <a:t>bounded by Belco southern suburbs, William Hovell Dr and </a:t>
            </a:r>
            <a:r>
              <a:rPr lang="en-AU" dirty="0" err="1" smtClean="0"/>
              <a:t>Bindubi</a:t>
            </a:r>
            <a:r>
              <a:rPr lang="en-AU" dirty="0" smtClean="0"/>
              <a:t> St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• some of the best urban views from Mt Painter</a:t>
            </a:r>
            <a:br>
              <a:rPr lang="en-AU" dirty="0" smtClean="0"/>
            </a:br>
            <a:r>
              <a:rPr lang="en-AU" dirty="0" smtClean="0"/>
              <a:t>• land care groups</a:t>
            </a:r>
            <a:br>
              <a:rPr lang="en-AU" dirty="0" smtClean="0"/>
            </a:br>
            <a:r>
              <a:rPr lang="en-AU" dirty="0" smtClean="0"/>
              <a:t>• </a:t>
            </a:r>
            <a:r>
              <a:rPr lang="en-AU" sz="1050" dirty="0"/>
              <a:t>TAMS </a:t>
            </a:r>
            <a:r>
              <a:rPr lang="en-AU" sz="1050" dirty="0" smtClean="0"/>
              <a:t>maps </a:t>
            </a:r>
            <a:r>
              <a:rPr lang="en-AU" sz="1050" u="sng" dirty="0">
                <a:hlinkClick r:id="rId2"/>
              </a:rPr>
              <a:t>http://www.tams.act.gov.au/__</a:t>
            </a:r>
            <a:r>
              <a:rPr lang="en-AU" sz="1050" u="sng" dirty="0" smtClean="0">
                <a:hlinkClick r:id="rId2"/>
              </a:rPr>
              <a:t>data/assets/pdf_file/0008/390698/Pinnacle_brochure.pdf</a:t>
            </a:r>
            <a:r>
              <a:rPr lang="en-AU" sz="1050" u="sng" dirty="0" smtClean="0"/>
              <a:t/>
            </a:r>
            <a:br>
              <a:rPr lang="en-AU" sz="1050" u="sng" dirty="0" smtClean="0"/>
            </a:br>
            <a:r>
              <a:rPr lang="en-AU" sz="1050" dirty="0" smtClean="0"/>
              <a:t>                    and </a:t>
            </a:r>
            <a:r>
              <a:rPr lang="en-AU" sz="1050" u="sng" dirty="0">
                <a:hlinkClick r:id="rId3"/>
              </a:rPr>
              <a:t>http://www.tams.act.gov.au/__data/assets/pdf_file/0005/390605/MTPAINTER.pdf</a:t>
            </a:r>
            <a:endParaRPr lang="en-AU" sz="105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7380312" cy="41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1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7" y="368257"/>
            <a:ext cx="8388424" cy="5592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616530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Mt Painter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00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7956376" cy="5304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6" y="59492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The Pinnacle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62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76672"/>
            <a:ext cx="655272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 smtClean="0"/>
              <a:t>Others</a:t>
            </a:r>
          </a:p>
          <a:p>
            <a:pPr algn="ctr"/>
            <a:endParaRPr lang="en-AU" b="1" dirty="0"/>
          </a:p>
          <a:p>
            <a:pPr algn="ctr"/>
            <a:r>
              <a:rPr lang="en-AU" sz="2800" b="1" dirty="0" smtClean="0"/>
              <a:t>Goodwin Hill</a:t>
            </a:r>
          </a:p>
          <a:p>
            <a:pPr algn="ctr"/>
            <a:r>
              <a:rPr lang="en-AU" sz="2800" b="1" dirty="0" smtClean="0"/>
              <a:t>Mt Rogers Reserve</a:t>
            </a:r>
          </a:p>
          <a:p>
            <a:pPr algn="ctr"/>
            <a:r>
              <a:rPr lang="en-AU" sz="2800" b="1" dirty="0" smtClean="0"/>
              <a:t>Aranda Bushland NR</a:t>
            </a:r>
          </a:p>
          <a:p>
            <a:pPr algn="ctr"/>
            <a:r>
              <a:rPr lang="en-AU" sz="2800" b="1" dirty="0" smtClean="0"/>
              <a:t>Molonglo River Corridor</a:t>
            </a:r>
          </a:p>
          <a:p>
            <a:pPr algn="ctr"/>
            <a:r>
              <a:rPr lang="en-AU" sz="2800" b="1" dirty="0" smtClean="0"/>
              <a:t>_____________________</a:t>
            </a:r>
          </a:p>
          <a:p>
            <a:pPr algn="ctr"/>
            <a:endParaRPr lang="en-AU" sz="2800" b="1" dirty="0"/>
          </a:p>
          <a:p>
            <a:pPr algn="ctr"/>
            <a:r>
              <a:rPr lang="en-AU" sz="2400" b="1" dirty="0" smtClean="0"/>
              <a:t>Bike riding on the bike path network</a:t>
            </a:r>
          </a:p>
          <a:p>
            <a:pPr algn="ctr"/>
            <a:endParaRPr lang="en-AU" sz="2400" b="1" dirty="0"/>
          </a:p>
          <a:p>
            <a:pPr algn="ctr"/>
            <a:r>
              <a:rPr lang="en-AU" sz="2400" b="1" dirty="0" smtClean="0"/>
              <a:t>Geocaching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90296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908720"/>
            <a:ext cx="56886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/>
              <a:t>Canberra Bushwalking Club</a:t>
            </a:r>
          </a:p>
          <a:p>
            <a:pPr algn="ctr"/>
            <a:r>
              <a:rPr lang="en-AU" sz="2800" u="sng" dirty="0">
                <a:hlinkClick r:id="rId2"/>
              </a:rPr>
              <a:t>www.canberrabushwalkingclub.org</a:t>
            </a:r>
            <a:endParaRPr lang="en-AU" sz="2800" dirty="0"/>
          </a:p>
          <a:p>
            <a:pPr algn="ctr"/>
            <a:endParaRPr lang="en-AU" sz="3600" b="1" dirty="0"/>
          </a:p>
          <a:p>
            <a:pPr algn="ctr"/>
            <a:endParaRPr lang="en-AU" sz="3600" b="1" dirty="0" smtClean="0"/>
          </a:p>
          <a:p>
            <a:pPr algn="ctr"/>
            <a:r>
              <a:rPr lang="en-AU" sz="3600" b="1" dirty="0" smtClean="0"/>
              <a:t>Johnny Boys Walkabout Blog</a:t>
            </a:r>
          </a:p>
          <a:p>
            <a:pPr algn="ctr"/>
            <a:r>
              <a:rPr lang="en-AU" sz="2800" dirty="0" smtClean="0">
                <a:hlinkClick r:id="rId3"/>
              </a:rPr>
              <a:t>www.johnevans.id.au</a:t>
            </a:r>
            <a:endParaRPr lang="en-AU" sz="2800" dirty="0" smtClean="0"/>
          </a:p>
          <a:p>
            <a:pPr algn="ctr"/>
            <a:r>
              <a:rPr lang="en-AU" sz="2000" b="1" dirty="0" smtClean="0"/>
              <a:t/>
            </a:r>
            <a:br>
              <a:rPr lang="en-AU" sz="2000" b="1" dirty="0" smtClean="0"/>
            </a:br>
            <a:r>
              <a:rPr lang="en-AU" sz="2000" b="1" dirty="0" smtClean="0"/>
              <a:t>You’ll find tonight’s presentation there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74673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1" y="769061"/>
            <a:ext cx="2453188" cy="4365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522920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Osage orange with matching skirt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69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1" y="769061"/>
            <a:ext cx="2453188" cy="4365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5364088" cy="3014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522920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Osage orange with matching skirt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4067944" y="429309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Listening to Henry Hall, Ginninderra’s first resident landholder, via the Canberra Tracks app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03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2574594" cy="4581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558924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ACT border marker 120000/15 Mile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82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2574594" cy="4581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558924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ACT border marker 120000/15 Mile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78" y="1268760"/>
            <a:ext cx="4919877" cy="3689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992" y="508518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Border signage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69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84976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1 Dunlop Grasslands NR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0851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2 </a:t>
            </a:r>
            <a:r>
              <a:rPr lang="en-AU" b="1" dirty="0"/>
              <a:t>Weetangera Methodist </a:t>
            </a:r>
            <a:r>
              <a:rPr lang="en-AU" b="1" dirty="0" smtClean="0"/>
              <a:t>cemetery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21740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7667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2 Weetangera </a:t>
            </a:r>
            <a:r>
              <a:rPr lang="en-AU" b="1" dirty="0" smtClean="0"/>
              <a:t>Methodist cemetery</a:t>
            </a:r>
            <a:endParaRPr lang="en-A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19675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• on the west side of William Hovell Dr, near the end of Belconnen Way</a:t>
            </a:r>
          </a:p>
          <a:p>
            <a:r>
              <a:rPr lang="en-AU" dirty="0" smtClean="0"/>
              <a:t>• old graves (if you’re into those)</a:t>
            </a:r>
          </a:p>
          <a:p>
            <a:r>
              <a:rPr lang="en-AU" dirty="0" smtClean="0"/>
              <a:t>• a lovely peaceful place</a:t>
            </a:r>
          </a:p>
          <a:p>
            <a:r>
              <a:rPr lang="en-AU" dirty="0" smtClean="0"/>
              <a:t>• park safely. Safest approach via underpass from Hawker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62674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8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494</Words>
  <Application>Microsoft Office PowerPoint</Application>
  <PresentationFormat>On-screen Show (4:3)</PresentationFormat>
  <Paragraphs>111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Belco Walks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</cp:lastModifiedBy>
  <cp:revision>39</cp:revision>
  <dcterms:created xsi:type="dcterms:W3CDTF">2015-06-14T07:10:37Z</dcterms:created>
  <dcterms:modified xsi:type="dcterms:W3CDTF">2015-06-15T13:55:42Z</dcterms:modified>
</cp:coreProperties>
</file>